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oppins"/>
      <p:regular r:id="rId10"/>
      <p:bold r:id="rId11"/>
      <p:italic r:id="rId12"/>
      <p:boldItalic r:id="rId13"/>
    </p:embeddedFont>
    <p:embeddedFont>
      <p:font typeface="Montserrat Light"/>
      <p:regular r:id="rId14"/>
      <p:bold r:id="rId15"/>
      <p:italic r:id="rId16"/>
      <p:boldItalic r:id="rId17"/>
    </p:embeddedFont>
    <p:embeddedFont>
      <p:font typeface="Poppins ExtraBold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oppins-bold.fntdata"/><Relationship Id="rId10" Type="http://schemas.openxmlformats.org/officeDocument/2006/relationships/font" Target="fonts/Poppins-regular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bold.fntdata"/><Relationship Id="rId14" Type="http://schemas.openxmlformats.org/officeDocument/2006/relationships/font" Target="fonts/MontserratLight-regular.fntdata"/><Relationship Id="rId17" Type="http://schemas.openxmlformats.org/officeDocument/2006/relationships/font" Target="fonts/MontserratLight-boldItalic.fntdata"/><Relationship Id="rId16" Type="http://schemas.openxmlformats.org/officeDocument/2006/relationships/font" Target="fonts/MontserratLigh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ExtraBold-boldItalic.fntdata"/><Relationship Id="rId6" Type="http://schemas.openxmlformats.org/officeDocument/2006/relationships/slide" Target="slides/slide1.xml"/><Relationship Id="rId18" Type="http://schemas.openxmlformats.org/officeDocument/2006/relationships/font" Target="fonts/PoppinsExtra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4b979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4b979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c530d7c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c530d7c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4b979f2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4b979f2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c34b979f2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c34b979f2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hyperlink" Target="https://drive.google.com/drive/folders/1Y-M3FdmSI0O5NykCj2gkCgYNk7ZKASa-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Praktek Bareng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Pada kelas hari ini, mentor akan hands on langsung dari studi kasus yang ada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Link Download Database :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https://drive.google.com/drive/folders/1Y-M3FdmSI0O5NykCj2gkCgYNk7ZKASa-?usp=sharing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1. tampilkan kode produk, nama produk, harga dan nama supplier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2. tampilkan nama pelanggan, jenis kelamin, telpon, alamat, dengan kondisi yang alamatnya ada di Bandung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3. tampilkan tanggal penjualan, keterangan dan nama pelanggan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4. tampilkan tanggal penjualan, keterangan dan nama pelanggan dengan kondisi yang melakukan transaksi pada bulan september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5. tampilkan id penjualan, tanggal penjualan, produk id, kuantitas dan nama produk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6. tampilkan id penjualan, tanggal penjualan, produk id, kuantitas dan nama produk, dengan kondisi yang melakukan transaksi di bulan agustus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7. tampilkan tanggal penjualan, keterangan, nama pelanggan, total dan metode pembayaran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8. tampilkan tanggal penjualan, keterangan, nama pelanggan, total dan metode pembayaran dengan kondisi tanggal bayar nya di bulan september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03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9. tampilkan metode pembayaran dan hitung total group by dari metode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10. tampilkan tanggal bayar dan total pada table pembayaran yang di kelompokan berdasarkan tanggal bayarnya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11. tampilkan data penjualan yg belum melakukan pembayaran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12. tampilkan pelanggan yang belum pernah melakukan transaksi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13. tampilkan pelanggan yang pernah melaukan transaksi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14. tampilkan data penjualan yang melakukan pembayaran di bulan agustus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15. tampilkan pelanggan yang melakukan transaksi dimana produk tersebut adalah dari supplier 1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